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1" d="100"/>
          <a:sy n="61" d="100"/>
        </p:scale>
        <p:origin x="260" y="5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11/15/2021 10:43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11/15/2021 9:35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11/15/2021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explore-analyze-time-series-insights/?WT.mc_id=IoT-MVP-5002324" TargetMode="External"/><Relationship Id="rId2" Type="http://schemas.openxmlformats.org/officeDocument/2006/relationships/hyperlink" Target="https://docs.microsoft.com/en-gb/azure/time-series-insights/?ocid=AID3038248&amp;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blog.vandevelde-online.com/" TargetMode="External"/><Relationship Id="rId5" Type="http://schemas.openxmlformats.org/officeDocument/2006/relationships/hyperlink" Target="https://docs.microsoft.com/en-us/learn/challenges?ns-enrollment-type=Collection&amp;ns-enrollment-id=4xqytmk1r6q7rz&amp;id=6437124f-b20b-4840-9715-cfd6d3f25c89&amp;WT.mc_id=IoT-MVP-5002324" TargetMode="External"/><Relationship Id="rId4" Type="http://schemas.openxmlformats.org/officeDocument/2006/relationships/hyperlink" Target="https://docs.microsoft.com/en-us/learn/certifications/exams/az-220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948612"/>
            <a:ext cx="10825843" cy="46782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2"/>
              </a:rPr>
              <a:t>https://aka.ms/techdays/iot/tsi-docs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3"/>
              </a:rPr>
              <a:t>https://aka.ms/techdays/iot/tsi-learn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Azure IoT Developer Exam Reference </a:t>
            </a:r>
          </a:p>
          <a:p>
            <a:r>
              <a:rPr lang="en-US" dirty="0">
                <a:hlinkClick r:id="rId4"/>
              </a:rPr>
              <a:t>https://aka.ms/techdays/iot/exam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 dirty="0">
                <a:hlinkClick r:id="rId5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  <a:p>
            <a:pPr algn="l"/>
            <a:r>
              <a:rPr lang="en-US" dirty="0"/>
              <a:t>Personal blog about IoT, Azure IoT and, Azure IoT Edge</a:t>
            </a:r>
          </a:p>
          <a:p>
            <a:pPr algn="l"/>
            <a:r>
              <a:rPr lang="en-US" dirty="0">
                <a:hlinkClick r:id="rId6"/>
              </a:rPr>
              <a:t>blog.vandevelde-online.com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6204"/>
            <a:ext cx="5363275" cy="307777"/>
          </a:xfrm>
        </p:spPr>
        <p:txBody>
          <a:bodyPr/>
          <a:lstStyle/>
          <a:p>
            <a:r>
              <a:rPr lang="en-US" sz="2000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2376</TotalTime>
  <Words>646</Words>
  <Application>Microsoft Office PowerPoint</Application>
  <PresentationFormat>Widescreen</PresentationFormat>
  <Paragraphs>153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54</cp:revision>
  <dcterms:created xsi:type="dcterms:W3CDTF">2021-10-18T09:16:16Z</dcterms:created>
  <dcterms:modified xsi:type="dcterms:W3CDTF">2021-11-15T12:23:16Z</dcterms:modified>
</cp:coreProperties>
</file>